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74" r:id="rId4"/>
    <p:sldId id="258" r:id="rId5"/>
    <p:sldId id="277" r:id="rId6"/>
    <p:sldId id="278" r:id="rId7"/>
    <p:sldId id="268" r:id="rId8"/>
    <p:sldId id="275" r:id="rId9"/>
    <p:sldId id="276" r:id="rId10"/>
    <p:sldId id="267" r:id="rId11"/>
    <p:sldId id="266" r:id="rId12"/>
    <p:sldId id="265" r:id="rId13"/>
    <p:sldId id="272" r:id="rId14"/>
    <p:sldId id="279" r:id="rId15"/>
    <p:sldId id="259" r:id="rId16"/>
    <p:sldId id="260" r:id="rId17"/>
    <p:sldId id="264" r:id="rId18"/>
    <p:sldId id="263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35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62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428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649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233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13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443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65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30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37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11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86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30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07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435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48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35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A825E1-C7FE-4C85-B72D-262D50BB2E8E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44AC-B90F-4879-B73A-0B9D09C3BA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858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B121-33C4-0859-01EA-AF9D1561A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461" y="214223"/>
            <a:ext cx="8825658" cy="3329581"/>
          </a:xfrm>
        </p:spPr>
        <p:txBody>
          <a:bodyPr>
            <a:normAutofit/>
          </a:bodyPr>
          <a:lstStyle/>
          <a:p>
            <a:r>
              <a:rPr lang="en-IN" sz="6600" b="1" u="sng" dirty="0"/>
              <a:t>SSD PROJECT</a:t>
            </a:r>
            <a:r>
              <a:rPr lang="en-IN" b="1" dirty="0"/>
              <a:t/>
            </a:r>
            <a:br>
              <a:rPr lang="en-IN" b="1" dirty="0"/>
            </a:br>
            <a:r>
              <a:rPr lang="en-IN" sz="4400" b="1" dirty="0" smtClean="0"/>
              <a:t>IMAGICAL </a:t>
            </a:r>
            <a:r>
              <a:rPr lang="en-IN" sz="3600" b="1" dirty="0" smtClean="0"/>
              <a:t>– </a:t>
            </a:r>
            <a:r>
              <a:rPr lang="en-IN" sz="4400" b="1" dirty="0" smtClean="0"/>
              <a:t>THE IMAGE EDITOR</a:t>
            </a:r>
            <a:endParaRPr lang="en-IN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36121-7A30-A87C-3010-750DC35D2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6966" y="4300777"/>
            <a:ext cx="9144000" cy="2263925"/>
          </a:xfrm>
        </p:spPr>
        <p:txBody>
          <a:bodyPr>
            <a:normAutofit fontScale="85000" lnSpcReduction="20000"/>
          </a:bodyPr>
          <a:lstStyle/>
          <a:p>
            <a:r>
              <a:rPr lang="en-IN" sz="3200" b="1" u="sng" dirty="0"/>
              <a:t>TEAM MEMBERS:</a:t>
            </a:r>
          </a:p>
          <a:p>
            <a:r>
              <a:rPr lang="en-IN" sz="3200" dirty="0"/>
              <a:t>Hrishikesh Deshpande</a:t>
            </a:r>
          </a:p>
          <a:p>
            <a:r>
              <a:rPr lang="en-IN" sz="3200" dirty="0" err="1"/>
              <a:t>Subhadeep</a:t>
            </a:r>
            <a:r>
              <a:rPr lang="en-IN" sz="3200" dirty="0"/>
              <a:t> Biswas</a:t>
            </a:r>
          </a:p>
          <a:p>
            <a:r>
              <a:rPr lang="en-IN" sz="3200" dirty="0"/>
              <a:t>Varun </a:t>
            </a:r>
            <a:r>
              <a:rPr lang="en-IN" sz="3200" dirty="0" err="1"/>
              <a:t>Vashishtha</a:t>
            </a:r>
            <a:endParaRPr lang="en-IN" sz="3200" dirty="0"/>
          </a:p>
          <a:p>
            <a:r>
              <a:rPr lang="en-IN" sz="3200" dirty="0"/>
              <a:t>Sayantan Trivedy</a:t>
            </a:r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44667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426D-1E16-C1FD-790A-79B23A59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SPECS AND HAT FILTER: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E3CDDA-8A45-F7E6-DA8D-88D762E255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25" y="2147655"/>
            <a:ext cx="4262138" cy="4016840"/>
          </a:xfr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EE35BFC-8E35-38A7-1CE6-9A46C6468F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98170" y="2147656"/>
            <a:ext cx="3279271" cy="4020231"/>
          </a:xfrm>
        </p:spPr>
      </p:pic>
    </p:spTree>
    <p:extLst>
      <p:ext uri="{BB962C8B-B14F-4D97-AF65-F5344CB8AC3E}">
        <p14:creationId xmlns:p14="http://schemas.microsoft.com/office/powerpoint/2010/main" val="341417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1E24-6711-FD41-8F1D-B186BAE9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DOG FILTER: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0224A8-AE70-4F4A-BDAF-C407028FE5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28503" y="1905000"/>
            <a:ext cx="3616357" cy="4351338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898BAF-B4CC-8E02-652A-53D7FC6E2D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19" y="1905001"/>
            <a:ext cx="4600671" cy="4351338"/>
          </a:xfrm>
        </p:spPr>
      </p:pic>
    </p:spTree>
    <p:extLst>
      <p:ext uri="{BB962C8B-B14F-4D97-AF65-F5344CB8AC3E}">
        <p14:creationId xmlns:p14="http://schemas.microsoft.com/office/powerpoint/2010/main" val="347194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3CCD-A55D-A4CD-C5F6-BD48C85A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 smtClean="0"/>
              <a:t>Lipstick Filter:</a:t>
            </a:r>
            <a:endParaRPr lang="en-IN" b="1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4325E-C982-0587-1946-A1A3D9D2B7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1" r="-271" b="1010"/>
          <a:stretch/>
        </p:blipFill>
        <p:spPr>
          <a:xfrm>
            <a:off x="1811711" y="2026762"/>
            <a:ext cx="3235608" cy="418245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EADB5-68EC-4CF1-1BA2-D4F9935F12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" b="3086"/>
          <a:stretch/>
        </p:blipFill>
        <p:spPr>
          <a:xfrm>
            <a:off x="6409509" y="2026762"/>
            <a:ext cx="3265713" cy="4182450"/>
          </a:xfrm>
        </p:spPr>
      </p:pic>
    </p:spTree>
    <p:extLst>
      <p:ext uri="{BB962C8B-B14F-4D97-AF65-F5344CB8AC3E}">
        <p14:creationId xmlns:p14="http://schemas.microsoft.com/office/powerpoint/2010/main" val="141264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0B28-40E3-1BE4-03E8-85A222A9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GRAYSCALE, BLUR, CANNY: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E4DE33-F54E-4603-817D-C0FF7791DA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1" y="2173858"/>
            <a:ext cx="2576586" cy="380424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948B48-0062-A9EB-E145-892194B071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84135" y="2173858"/>
            <a:ext cx="7558631" cy="3804248"/>
          </a:xfrm>
        </p:spPr>
      </p:pic>
    </p:spTree>
    <p:extLst>
      <p:ext uri="{BB962C8B-B14F-4D97-AF65-F5344CB8AC3E}">
        <p14:creationId xmlns:p14="http://schemas.microsoft.com/office/powerpoint/2010/main" val="768710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the advance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Section gives the tools useful the advance users</a:t>
            </a:r>
          </a:p>
          <a:p>
            <a:r>
              <a:rPr lang="en-US" sz="2800" dirty="0" smtClean="0"/>
              <a:t>These tools are not used by everyone on a daily basis but quite handy for some people</a:t>
            </a:r>
          </a:p>
          <a:p>
            <a:r>
              <a:rPr lang="en-US" sz="2800" dirty="0" smtClean="0"/>
              <a:t>These are the complex functions offered by the </a:t>
            </a:r>
            <a:r>
              <a:rPr lang="en-US" sz="2800" dirty="0" err="1" smtClean="0"/>
              <a:t>openCV</a:t>
            </a:r>
            <a:r>
              <a:rPr lang="en-US" sz="2800" dirty="0" smtClean="0"/>
              <a:t> library, which our users can use without needing to know the intricacies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04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9EBE-F035-56A8-2A46-E8C51D91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DENOISING: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16E13-0FF6-4C8F-2199-89CF6312A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BEFORE: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FB0AA6-8D1A-D3A7-25E2-4F72E229EC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82" y="2908663"/>
            <a:ext cx="3227855" cy="284456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D1B8A-8EBB-D54A-6A28-0DC072454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AFTER: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51968A-13B4-65B8-91C6-53DE8B7AC6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727" b="2237"/>
          <a:stretch/>
        </p:blipFill>
        <p:spPr>
          <a:xfrm>
            <a:off x="5499651" y="2908663"/>
            <a:ext cx="3178792" cy="2844560"/>
          </a:xfrm>
        </p:spPr>
      </p:pic>
    </p:spTree>
    <p:extLst>
      <p:ext uri="{BB962C8B-B14F-4D97-AF65-F5344CB8AC3E}">
        <p14:creationId xmlns:p14="http://schemas.microsoft.com/office/powerpoint/2010/main" val="119203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B69A-EC30-48CC-A2BB-1F53B2EC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EDGE DETECTION: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34CA2-59A6-83B1-5C67-184607634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ORIGINAL: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9F4730-2289-A765-41F7-0559242D69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4" y="3013292"/>
            <a:ext cx="4115668" cy="274435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82F32-1242-4F24-B1E4-7ABA7BEBC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EDGE DETECTED: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B242A4-C58F-630B-1360-9DD57FEF2B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05577" y="3013291"/>
            <a:ext cx="3752491" cy="2744353"/>
          </a:xfrm>
        </p:spPr>
      </p:pic>
    </p:spTree>
    <p:extLst>
      <p:ext uri="{BB962C8B-B14F-4D97-AF65-F5344CB8AC3E}">
        <p14:creationId xmlns:p14="http://schemas.microsoft.com/office/powerpoint/2010/main" val="3611123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B6AA-FC84-B9FB-FBD6-72325653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8212"/>
            <a:ext cx="9404723" cy="1400530"/>
          </a:xfrm>
        </p:spPr>
        <p:txBody>
          <a:bodyPr/>
          <a:lstStyle/>
          <a:p>
            <a:r>
              <a:rPr lang="en-IN" b="1" i="1" dirty="0"/>
              <a:t>IMAGE ADDITION: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950F8-4E7B-8F8E-BB5A-508012DAD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1: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9B78D-5EE4-F41C-C8AF-F5FC7B09A20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0DD8E0-D0B8-ECF5-6FC8-48F38D671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RESULTANT IMAGE: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B80CBB-E839-1D71-A236-B0D5320E987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E5D400-3F51-7C91-096D-654E8D347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IMAGE 2: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9145C-0FDD-B057-F506-791A34B4A16E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38DB59-5848-C015-2B44-71EE0F18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3" y="2685414"/>
            <a:ext cx="2915843" cy="3570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5BCAC8-F1A4-943F-4BAA-4D7FBA557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2685415"/>
            <a:ext cx="2946794" cy="3570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97FB3-1B25-B7BA-6776-689EA39A8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827" y="2667000"/>
            <a:ext cx="2927351" cy="35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70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02F9-A3D5-37D6-9A7E-E9CC445C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IMAGE SUBTRACTION: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2D5B8-678A-07A1-197E-9DC33855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1: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39639-7816-3A1A-BABC-6310D6C117E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A1FC2A-FA34-8601-46B5-EB7EA6FC8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RESULTANT IMAGE: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39E59-9BE3-1E22-C760-C1EEBA55ED5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29B136-4B25-2C35-AD50-B9702568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IMAGE 2: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CD8BEF-A12D-2F85-4FE5-E360DE6EF0D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9F875-3206-A7FB-E307-31A02AC1A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3" y="2685415"/>
            <a:ext cx="2915843" cy="3570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4D62A3-63D1-E57C-903E-6B5811CD4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2685414"/>
            <a:ext cx="2946794" cy="35709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FF8912-161C-EF39-5592-C00D4809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106" y="2667001"/>
            <a:ext cx="2946794" cy="358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7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A211-98AE-9552-9537-6D7F6C7E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7466331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Our project, as it’s name suggests edits an image provided by the user.</a:t>
            </a:r>
            <a:br>
              <a:rPr lang="en-IN" dirty="0"/>
            </a:br>
            <a:r>
              <a:rPr lang="en-IN" dirty="0"/>
              <a:t>It provides the user with some variety of features, some basic and some advanced.</a:t>
            </a:r>
            <a:br>
              <a:rPr lang="en-IN" dirty="0"/>
            </a:br>
            <a:r>
              <a:rPr lang="en-IN" dirty="0"/>
              <a:t>Let’s have a quick look at some of the features.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509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Section gives the basic but useful image editing tools for basic user</a:t>
            </a:r>
          </a:p>
          <a:p>
            <a:r>
              <a:rPr lang="en-US" sz="2800" dirty="0" smtClean="0"/>
              <a:t>These are the tools we need for day-to-day usage</a:t>
            </a:r>
          </a:p>
          <a:p>
            <a:r>
              <a:rPr lang="en-US" sz="2800" dirty="0" smtClean="0"/>
              <a:t>These features can be considered essential in any image editor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366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1776-82F2-7893-306A-56D1868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 smtClean="0"/>
              <a:t>Greyscale:</a:t>
            </a:r>
            <a:endParaRPr lang="en-IN" b="1" i="1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D61C14F-3E34-F84C-39BF-268771181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52" y="2385275"/>
            <a:ext cx="4390787" cy="2905182"/>
          </a:xfr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6D61C14F-3E34-F84C-39BF-268771181A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70" y="2385275"/>
            <a:ext cx="4369109" cy="2890839"/>
          </a:xfrm>
        </p:spPr>
      </p:pic>
    </p:spTree>
    <p:extLst>
      <p:ext uri="{BB962C8B-B14F-4D97-AF65-F5344CB8AC3E}">
        <p14:creationId xmlns:p14="http://schemas.microsoft.com/office/powerpoint/2010/main" val="385542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1776-82F2-7893-306A-56D1868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 smtClean="0"/>
              <a:t>Cropping:</a:t>
            </a:r>
            <a:endParaRPr lang="en-IN" b="1" i="1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6D61C14F-3E34-F84C-39BF-268771181A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70" y="2385275"/>
            <a:ext cx="4369109" cy="2890839"/>
          </a:xfr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D61C14F-3E34-F84C-39BF-268771181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8" r="24273"/>
          <a:stretch/>
        </p:blipFill>
        <p:spPr>
          <a:xfrm>
            <a:off x="6818810" y="2385275"/>
            <a:ext cx="2238103" cy="2901392"/>
          </a:xfrm>
        </p:spPr>
      </p:pic>
    </p:spTree>
    <p:extLst>
      <p:ext uri="{BB962C8B-B14F-4D97-AF65-F5344CB8AC3E}">
        <p14:creationId xmlns:p14="http://schemas.microsoft.com/office/powerpoint/2010/main" val="50852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1776-82F2-7893-306A-56D1868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 smtClean="0"/>
              <a:t>Rotation:</a:t>
            </a:r>
            <a:endParaRPr lang="en-IN" b="1" i="1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6D61C14F-3E34-F84C-39BF-268771181A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70" y="2385275"/>
            <a:ext cx="4369109" cy="2890839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D61C14F-3E34-F84C-39BF-268771181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3381" y="2385276"/>
            <a:ext cx="4365511" cy="2888458"/>
          </a:xfrm>
        </p:spPr>
      </p:pic>
    </p:spTree>
    <p:extLst>
      <p:ext uri="{BB962C8B-B14F-4D97-AF65-F5344CB8AC3E}">
        <p14:creationId xmlns:p14="http://schemas.microsoft.com/office/powerpoint/2010/main" val="43703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93EA1-EC16-150F-4B83-9B468A9F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ADDING TEXT STRING: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BFFA8-5F6B-4316-F72C-CA1782B69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5900" y="1561216"/>
            <a:ext cx="3964454" cy="4712898"/>
          </a:xfr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A34325E-C982-0587-1946-A1A3D9D2B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" b="1747"/>
          <a:stretch/>
        </p:blipFill>
        <p:spPr>
          <a:xfrm>
            <a:off x="1236617" y="1561216"/>
            <a:ext cx="3925471" cy="47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9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Social Media Friendly -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Section gives the tools useful for social media users</a:t>
            </a:r>
          </a:p>
          <a:p>
            <a:r>
              <a:rPr lang="en-US" sz="2800" dirty="0" smtClean="0"/>
              <a:t>These tools are popular among the new generation</a:t>
            </a:r>
          </a:p>
          <a:p>
            <a:r>
              <a:rPr lang="en-US" sz="2800" dirty="0" smtClean="0"/>
              <a:t>These features are not considered essential but are a useful addition in a image editor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3059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1776-82F2-7893-306A-56D18683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/>
              <a:t>CARTOON: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61C14F-3E34-F84C-39BF-268771181A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81" y="2234242"/>
            <a:ext cx="4780022" cy="30605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EDF35B-8EAF-B5A6-FD94-EFBEFDAD6C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346" t="1628" r="-2346" b="-1628"/>
          <a:stretch/>
        </p:blipFill>
        <p:spPr>
          <a:xfrm>
            <a:off x="6252754" y="2234242"/>
            <a:ext cx="4859383" cy="3130238"/>
          </a:xfrm>
        </p:spPr>
      </p:pic>
    </p:spTree>
    <p:extLst>
      <p:ext uri="{BB962C8B-B14F-4D97-AF65-F5344CB8AC3E}">
        <p14:creationId xmlns:p14="http://schemas.microsoft.com/office/powerpoint/2010/main" val="654023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</TotalTime>
  <Words>225</Words>
  <Application>Microsoft Office PowerPoint</Application>
  <PresentationFormat>Widescreen</PresentationFormat>
  <Paragraphs>60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Wingdings</vt:lpstr>
      <vt:lpstr>Wingdings 3</vt:lpstr>
      <vt:lpstr>Ion</vt:lpstr>
      <vt:lpstr>SSD PROJECT IMAGICAL – THE IMAGE EDITOR</vt:lpstr>
      <vt:lpstr>Our project, as it’s name suggests edits an image provided by the user. It provides the user with some variety of features, some basic and some advanced. Let’s have a quick look at some of the features. </vt:lpstr>
      <vt:lpstr>The Basic Features</vt:lpstr>
      <vt:lpstr>Greyscale:</vt:lpstr>
      <vt:lpstr>Cropping:</vt:lpstr>
      <vt:lpstr>Rotation:</vt:lpstr>
      <vt:lpstr>ADDING TEXT STRING:</vt:lpstr>
      <vt:lpstr>The Social Media Friendly - Filters</vt:lpstr>
      <vt:lpstr>CARTOON:</vt:lpstr>
      <vt:lpstr>SPECS AND HAT FILTER:</vt:lpstr>
      <vt:lpstr>DOG FILTER:</vt:lpstr>
      <vt:lpstr>Lipstick Filter:</vt:lpstr>
      <vt:lpstr>GRAYSCALE, BLUR, CANNY:</vt:lpstr>
      <vt:lpstr>Tools for the advance users</vt:lpstr>
      <vt:lpstr>DENOISING:</vt:lpstr>
      <vt:lpstr>EDGE DETECTION:</vt:lpstr>
      <vt:lpstr>IMAGE ADDITION:</vt:lpstr>
      <vt:lpstr>IMAGE SUBTRACTION: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SSD PROJECT IMAGE PLAYER</dc:title>
  <dc:creator>Sayantan Trivedy</dc:creator>
  <cp:lastModifiedBy>Windows User</cp:lastModifiedBy>
  <cp:revision>11</cp:revision>
  <dcterms:created xsi:type="dcterms:W3CDTF">2022-11-29T10:10:56Z</dcterms:created>
  <dcterms:modified xsi:type="dcterms:W3CDTF">2022-11-29T21:06:57Z</dcterms:modified>
</cp:coreProperties>
</file>